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2/12/19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endParaRPr kumimoji="0"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olioeradication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sciencedaily.com/releases/2019/01/190102140745.htm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RADCAB</a:t>
            </a:r>
            <a:endParaRPr lang="en-US" sz="1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Detail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512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Does this website have </a:t>
            </a:r>
            <a:br>
              <a:rPr lang="en-US" dirty="0" smtClean="0"/>
            </a:br>
            <a:r>
              <a:rPr lang="en-US" dirty="0" smtClean="0"/>
              <a:t>enough DETAIL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the site help me answer my research questions?</a:t>
            </a:r>
          </a:p>
          <a:p>
            <a:r>
              <a:rPr lang="en-US" dirty="0" smtClean="0"/>
              <a:t>Is this a </a:t>
            </a:r>
            <a:r>
              <a:rPr lang="en-US" u="sng" dirty="0" smtClean="0"/>
              <a:t>quality</a:t>
            </a:r>
            <a:r>
              <a:rPr lang="en-US" dirty="0" smtClean="0"/>
              <a:t> website?</a:t>
            </a:r>
          </a:p>
          <a:p>
            <a:pPr lvl="1"/>
            <a:r>
              <a:rPr lang="en-US" dirty="0" smtClean="0"/>
              <a:t>Well-constructed</a:t>
            </a:r>
          </a:p>
          <a:p>
            <a:pPr lvl="1"/>
            <a:r>
              <a:rPr lang="en-US" dirty="0" smtClean="0"/>
              <a:t>Useful content</a:t>
            </a:r>
          </a:p>
          <a:p>
            <a:pPr lvl="1"/>
            <a:r>
              <a:rPr lang="en-US" dirty="0" smtClean="0"/>
              <a:t>Depth of coverage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3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Polio Eradication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>
                <a:hlinkClick r:id="rId2"/>
              </a:rPr>
              <a:t>http</a:t>
            </a:r>
            <a:r>
              <a:rPr lang="en-US" sz="3600" dirty="0">
                <a:hlinkClick r:id="rId2"/>
              </a:rPr>
              <a:t>://polioeradication.org</a:t>
            </a:r>
            <a:r>
              <a:rPr lang="en-US" sz="3600" dirty="0" smtClean="0">
                <a:hlinkClick r:id="rId2"/>
              </a:rPr>
              <a:t>/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665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98274"/>
              </p:ext>
            </p:extLst>
          </p:nvPr>
        </p:nvGraphicFramePr>
        <p:xfrm>
          <a:off x="374856" y="393074"/>
          <a:ext cx="8576360" cy="609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9805"/>
                <a:gridCol w="4286555"/>
              </a:tblGrid>
              <a:tr h="6198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 are the details?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How are they useful?</a:t>
                      </a:r>
                      <a:endParaRPr lang="en-US" sz="2800" dirty="0"/>
                    </a:p>
                  </a:txBody>
                  <a:tcPr/>
                </a:tc>
              </a:tr>
              <a:tr h="54841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Site maps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Navigation and scope</a:t>
                      </a:r>
                      <a:endParaRPr lang="en-US" sz="2800" dirty="0"/>
                    </a:p>
                  </a:txBody>
                  <a:tcPr/>
                </a:tc>
              </a:tr>
              <a:tr h="85611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Page organization: titles, headings, and subtitles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Navigation and evidence of quality construction</a:t>
                      </a:r>
                      <a:endParaRPr lang="en-US" sz="2800" dirty="0"/>
                    </a:p>
                  </a:txBody>
                  <a:tcPr/>
                </a:tc>
              </a:tr>
              <a:tr h="85611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Works cited pages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Credit to information sources used</a:t>
                      </a:r>
                    </a:p>
                  </a:txBody>
                  <a:tcPr/>
                </a:tc>
              </a:tr>
              <a:tr h="85611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External</a:t>
                      </a:r>
                      <a:r>
                        <a:rPr lang="en-US" sz="2800" baseline="0" dirty="0" smtClean="0"/>
                        <a:t> links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Additional information sources</a:t>
                      </a:r>
                      <a:endParaRPr lang="en-US" sz="2800" dirty="0"/>
                    </a:p>
                  </a:txBody>
                  <a:tcPr/>
                </a:tc>
              </a:tr>
              <a:tr h="492188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Internal search engine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Quick information retrieval</a:t>
                      </a:r>
                      <a:endParaRPr lang="en-US" sz="2800" dirty="0"/>
                    </a:p>
                  </a:txBody>
                  <a:tcPr/>
                </a:tc>
              </a:tr>
              <a:tr h="85611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Interactive and graphic elements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Visual aids and interface interaction</a:t>
                      </a:r>
                      <a:endParaRPr lang="en-US" sz="2800" dirty="0"/>
                    </a:p>
                  </a:txBody>
                  <a:tcPr/>
                </a:tc>
              </a:tr>
              <a:tr h="62670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Design appeal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Easy and pleasant to use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80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140" y="862395"/>
            <a:ext cx="7635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hlinkClick r:id="rId2"/>
              </a:rPr>
              <a:t>https://</a:t>
            </a:r>
            <a:r>
              <a:rPr lang="en-US" sz="2800" dirty="0" err="1">
                <a:hlinkClick r:id="rId2"/>
              </a:rPr>
              <a:t>www.sciencedaily.com</a:t>
            </a:r>
            <a:r>
              <a:rPr lang="en-US" sz="2800" dirty="0">
                <a:hlinkClick r:id="rId2"/>
              </a:rPr>
              <a:t>/releases/2019/01/190102140745.htm</a:t>
            </a:r>
            <a:endParaRPr lang="en-US" sz="2800" dirty="0"/>
          </a:p>
        </p:txBody>
      </p:sp>
      <p:pic>
        <p:nvPicPr>
          <p:cNvPr id="4" name="Picture 3" descr="Screen Shot 2019-02-13 at 8.12.0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215" y="3833916"/>
            <a:ext cx="64516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9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2910</TotalTime>
  <Words>120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RADCAB</vt:lpstr>
      <vt:lpstr>Does this website have  enough DETAIL for me?</vt:lpstr>
      <vt:lpstr>Global Polio Eradication Initiative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RADCAB</dc:title>
  <dc:creator>Erin</dc:creator>
  <cp:lastModifiedBy>Erin</cp:lastModifiedBy>
  <cp:revision>12</cp:revision>
  <dcterms:created xsi:type="dcterms:W3CDTF">2019-01-14T15:03:20Z</dcterms:created>
  <dcterms:modified xsi:type="dcterms:W3CDTF">2019-02-13T15:59:14Z</dcterms:modified>
</cp:coreProperties>
</file>